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23071"/>
              </p:ext>
            </p:extLst>
          </p:nvPr>
        </p:nvGraphicFramePr>
        <p:xfrm>
          <a:off x="838200" y="847417"/>
          <a:ext cx="8716926" cy="591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fun(x);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3.5  13.50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4.0  17.39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xmlns="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повторном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xmlns="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неявным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74209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xmlns="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738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Составить </a:t>
            </a:r>
            <a:r>
              <a:rPr lang="ru-RU" smtClean="0"/>
              <a:t>подпрограмму-функцию </a:t>
            </a:r>
            <a:r>
              <a:rPr lang="ru-RU" dirty="0"/>
              <a:t>для вычисления данного выражения: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xmlns="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xmlns="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10975</TotalTime>
  <Words>1010</Words>
  <Application>Microsoft Office PowerPoint</Application>
  <PresentationFormat>Произвольный</PresentationFormat>
  <Paragraphs>208</Paragraphs>
  <Slides>15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7" baseType="lpstr"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317</cp:revision>
  <dcterms:created xsi:type="dcterms:W3CDTF">2020-11-19T09:51:55Z</dcterms:created>
  <dcterms:modified xsi:type="dcterms:W3CDTF">2021-03-22T01:19:42Z</dcterms:modified>
</cp:coreProperties>
</file>